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2" r:id="rId5"/>
    <p:sldId id="261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DEEC-D54C-4959-81CF-12D320874ACD}" type="datetimeFigureOut">
              <a:rPr lang="es-AR" smtClean="0"/>
              <a:t>15/4/2021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E060-F3B8-447D-8AC9-4B13CBC55AA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02381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DEEC-D54C-4959-81CF-12D320874ACD}" type="datetimeFigureOut">
              <a:rPr lang="es-AR" smtClean="0"/>
              <a:t>15/4/2021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E060-F3B8-447D-8AC9-4B13CBC55AA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51159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DEEC-D54C-4959-81CF-12D320874ACD}" type="datetimeFigureOut">
              <a:rPr lang="es-AR" smtClean="0"/>
              <a:t>15/4/2021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E060-F3B8-447D-8AC9-4B13CBC55AA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90833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DEEC-D54C-4959-81CF-12D320874ACD}" type="datetimeFigureOut">
              <a:rPr lang="es-AR" smtClean="0"/>
              <a:t>15/4/2021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E060-F3B8-447D-8AC9-4B13CBC55AA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96995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DEEC-D54C-4959-81CF-12D320874ACD}" type="datetimeFigureOut">
              <a:rPr lang="es-AR" smtClean="0"/>
              <a:t>15/4/2021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E060-F3B8-447D-8AC9-4B13CBC55AA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17055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DEEC-D54C-4959-81CF-12D320874ACD}" type="datetimeFigureOut">
              <a:rPr lang="es-AR" smtClean="0"/>
              <a:t>15/4/2021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E060-F3B8-447D-8AC9-4B13CBC55AA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38423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DEEC-D54C-4959-81CF-12D320874ACD}" type="datetimeFigureOut">
              <a:rPr lang="es-AR" smtClean="0"/>
              <a:t>15/4/2021</a:t>
            </a:fld>
            <a:endParaRPr lang="es-AR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E060-F3B8-447D-8AC9-4B13CBC55AA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64528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DEEC-D54C-4959-81CF-12D320874ACD}" type="datetimeFigureOut">
              <a:rPr lang="es-AR" smtClean="0"/>
              <a:t>15/4/2021</a:t>
            </a:fld>
            <a:endParaRPr lang="es-AR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E060-F3B8-447D-8AC9-4B13CBC55AA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97415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DEEC-D54C-4959-81CF-12D320874ACD}" type="datetimeFigureOut">
              <a:rPr lang="es-AR" smtClean="0"/>
              <a:t>15/4/2021</a:t>
            </a:fld>
            <a:endParaRPr lang="es-AR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E060-F3B8-447D-8AC9-4B13CBC55AA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09668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DEEC-D54C-4959-81CF-12D320874ACD}" type="datetimeFigureOut">
              <a:rPr lang="es-AR" smtClean="0"/>
              <a:t>15/4/2021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E060-F3B8-447D-8AC9-4B13CBC55AA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2386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DEEC-D54C-4959-81CF-12D320874ACD}" type="datetimeFigureOut">
              <a:rPr lang="es-AR" smtClean="0"/>
              <a:t>15/4/2021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3E060-F3B8-447D-8AC9-4B13CBC55AA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65062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DDEEC-D54C-4959-81CF-12D320874ACD}" type="datetimeFigureOut">
              <a:rPr lang="es-AR" smtClean="0"/>
              <a:t>15/4/2021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3E060-F3B8-447D-8AC9-4B13CBC55AA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08172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3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213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</p:spPr>
      </p:pic>
    </p:spTree>
    <p:extLst>
      <p:ext uri="{BB962C8B-B14F-4D97-AF65-F5344CB8AC3E}">
        <p14:creationId xmlns:p14="http://schemas.microsoft.com/office/powerpoint/2010/main" val="30291670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032"/>
          </a:xfrm>
        </p:spPr>
      </p:pic>
    </p:spTree>
    <p:extLst>
      <p:ext uri="{BB962C8B-B14F-4D97-AF65-F5344CB8AC3E}">
        <p14:creationId xmlns:p14="http://schemas.microsoft.com/office/powerpoint/2010/main" val="22225847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389" cy="6858000"/>
          </a:xfrm>
        </p:spPr>
      </p:pic>
    </p:spTree>
    <p:extLst>
      <p:ext uri="{BB962C8B-B14F-4D97-AF65-F5344CB8AC3E}">
        <p14:creationId xmlns:p14="http://schemas.microsoft.com/office/powerpoint/2010/main" val="25725564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389" cy="6858000"/>
          </a:xfrm>
        </p:spPr>
      </p:pic>
    </p:spTree>
    <p:extLst>
      <p:ext uri="{BB962C8B-B14F-4D97-AF65-F5344CB8AC3E}">
        <p14:creationId xmlns:p14="http://schemas.microsoft.com/office/powerpoint/2010/main" val="15015333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76"/>
            <a:ext cx="12192000" cy="6861808"/>
          </a:xfrm>
        </p:spPr>
      </p:pic>
    </p:spTree>
    <p:extLst>
      <p:ext uri="{BB962C8B-B14F-4D97-AF65-F5344CB8AC3E}">
        <p14:creationId xmlns:p14="http://schemas.microsoft.com/office/powerpoint/2010/main" val="34075810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918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1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432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Panorámica</PresentationFormat>
  <Paragraphs>0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Usuario</cp:lastModifiedBy>
  <cp:revision>2</cp:revision>
  <dcterms:created xsi:type="dcterms:W3CDTF">2021-04-15T20:18:32Z</dcterms:created>
  <dcterms:modified xsi:type="dcterms:W3CDTF">2021-04-15T20:31:41Z</dcterms:modified>
</cp:coreProperties>
</file>